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Caveat"/>
      <p:regular r:id="rId7"/>
      <p:bold r:id="rId8"/>
    </p:embeddedFont>
    <p:embeddedFont>
      <p:font typeface="Lobster"/>
      <p:regular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obste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aveat-regular.fntdata"/><Relationship Id="rId8" Type="http://schemas.openxmlformats.org/officeDocument/2006/relationships/font" Target="fonts/Cave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4c0bdb09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4c0bdb0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hyperlink" Target="mailto:davisme@richmond.k12.ga.us" TargetMode="External"/><Relationship Id="rId22" Type="http://schemas.openxmlformats.org/officeDocument/2006/relationships/image" Target="../media/image15.png"/><Relationship Id="rId21" Type="http://schemas.openxmlformats.org/officeDocument/2006/relationships/image" Target="../media/image19.png"/><Relationship Id="rId24" Type="http://schemas.openxmlformats.org/officeDocument/2006/relationships/image" Target="../media/image13.png"/><Relationship Id="rId23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8.png"/><Relationship Id="rId9" Type="http://schemas.openxmlformats.org/officeDocument/2006/relationships/image" Target="../media/image18.png"/><Relationship Id="rId26" Type="http://schemas.openxmlformats.org/officeDocument/2006/relationships/image" Target="../media/image23.png"/><Relationship Id="rId25" Type="http://schemas.openxmlformats.org/officeDocument/2006/relationships/hyperlink" Target="https://drive.google.com/file/d/1ogvW9gaAE7XeGXjiduXtLl_GEZZvf6f-/view" TargetMode="External"/><Relationship Id="rId27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image" Target="../media/image17.png"/><Relationship Id="rId8" Type="http://schemas.openxmlformats.org/officeDocument/2006/relationships/image" Target="../media/image20.png"/><Relationship Id="rId11" Type="http://schemas.openxmlformats.org/officeDocument/2006/relationships/image" Target="../media/image2.png"/><Relationship Id="rId10" Type="http://schemas.openxmlformats.org/officeDocument/2006/relationships/image" Target="../media/image10.png"/><Relationship Id="rId13" Type="http://schemas.openxmlformats.org/officeDocument/2006/relationships/image" Target="../media/image9.png"/><Relationship Id="rId12" Type="http://schemas.openxmlformats.org/officeDocument/2006/relationships/image" Target="../media/image3.png"/><Relationship Id="rId15" Type="http://schemas.openxmlformats.org/officeDocument/2006/relationships/image" Target="../media/image6.png"/><Relationship Id="rId14" Type="http://schemas.openxmlformats.org/officeDocument/2006/relationships/image" Target="../media/image12.png"/><Relationship Id="rId17" Type="http://schemas.openxmlformats.org/officeDocument/2006/relationships/image" Target="../media/image7.png"/><Relationship Id="rId16" Type="http://schemas.openxmlformats.org/officeDocument/2006/relationships/image" Target="../media/image22.png"/><Relationship Id="rId19" Type="http://schemas.openxmlformats.org/officeDocument/2006/relationships/image" Target="../media/image1.png"/><Relationship Id="rId18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8625" y="2339174"/>
            <a:ext cx="4959101" cy="447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44275" y="1344950"/>
            <a:ext cx="2034950" cy="271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44275" y="2680299"/>
            <a:ext cx="1231670" cy="144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165575" y="1344950"/>
            <a:ext cx="2034950" cy="261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475" y="3556250"/>
            <a:ext cx="2232375" cy="158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6101300" y="3129388"/>
            <a:ext cx="3293700" cy="215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48401" y="3037254"/>
            <a:ext cx="1173948" cy="187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386875" y="3952527"/>
            <a:ext cx="929075" cy="139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>
            <a:off x="530887" y="3129400"/>
            <a:ext cx="1173950" cy="84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055775" y="2571750"/>
            <a:ext cx="492575" cy="6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74225" y="3952528"/>
            <a:ext cx="436500" cy="336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318124" y="2893325"/>
            <a:ext cx="662925" cy="66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407800" y="3372150"/>
            <a:ext cx="662926" cy="6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151875" y="1178700"/>
            <a:ext cx="841052" cy="84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flipH="1">
            <a:off x="284600" y="3726045"/>
            <a:ext cx="492575" cy="49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697275" y="1947300"/>
            <a:ext cx="2751125" cy="217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767587" y="2267450"/>
            <a:ext cx="2270925" cy="256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>
            <a:hlinkClick r:id="rId20"/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99650" y="2542100"/>
            <a:ext cx="732000" cy="58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466975" y="1050000"/>
            <a:ext cx="1454300" cy="128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 flipH="1">
            <a:off x="132150" y="1178700"/>
            <a:ext cx="1639475" cy="139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23517" y="188300"/>
            <a:ext cx="1639474" cy="16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7373167" y="140475"/>
            <a:ext cx="1639474" cy="163947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/>
          <p:nvPr/>
        </p:nvSpPr>
        <p:spPr>
          <a:xfrm>
            <a:off x="3955300" y="2205575"/>
            <a:ext cx="23307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latin typeface="Caveat"/>
                <a:ea typeface="Caveat"/>
                <a:cs typeface="Caveat"/>
                <a:sym typeface="Caveat"/>
              </a:rPr>
              <a:t>Welcome Back Students !!!</a:t>
            </a:r>
            <a:endParaRPr b="1" sz="1800" u="sng">
              <a:latin typeface="Caveat"/>
              <a:ea typeface="Caveat"/>
              <a:cs typeface="Caveat"/>
              <a:sym typeface="Cave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mpact"/>
              <a:buChar char="-"/>
            </a:pPr>
            <a:r>
              <a:rPr b="1" lang="en" u="sng">
                <a:solidFill>
                  <a:schemeClr val="hlink"/>
                </a:solidFill>
                <a:latin typeface="Impact"/>
                <a:ea typeface="Impact"/>
                <a:cs typeface="Impact"/>
                <a:sym typeface="Impact"/>
                <a:hlinkClick r:id="rId25"/>
              </a:rPr>
              <a:t>Teacher Intro</a:t>
            </a:r>
            <a:endParaRPr b="1">
              <a:latin typeface="Impact"/>
              <a:ea typeface="Impact"/>
              <a:cs typeface="Impact"/>
              <a:sym typeface="Impac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Impact"/>
              <a:buChar char="-"/>
            </a:pPr>
            <a:r>
              <a:rPr b="1" lang="en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View Syllabus/Class Rules </a:t>
            </a:r>
            <a:endParaRPr b="1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 flipH="1">
            <a:off x="7548349" y="2627088"/>
            <a:ext cx="929076" cy="1037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00" y="-444200"/>
            <a:ext cx="9144000" cy="14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6350" y="4222601"/>
            <a:ext cx="929075" cy="103752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3"/>
          <p:cNvSpPr txBox="1"/>
          <p:nvPr/>
        </p:nvSpPr>
        <p:spPr>
          <a:xfrm>
            <a:off x="4465850" y="2027775"/>
            <a:ext cx="1856700" cy="1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41B47"/>
                </a:solidFill>
                <a:latin typeface="Lobster"/>
                <a:ea typeface="Lobster"/>
                <a:cs typeface="Lobster"/>
                <a:sym typeface="Lobster"/>
              </a:rPr>
              <a:t>Mrs. M. Davis’ Class</a:t>
            </a:r>
            <a:endParaRPr b="1" sz="1200">
              <a:solidFill>
                <a:srgbClr val="741B47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